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4"/>
  </p:notesMasterIdLst>
  <p:sldIdLst>
    <p:sldId id="256" r:id="rId2"/>
    <p:sldId id="264" r:id="rId3"/>
    <p:sldId id="267" r:id="rId4"/>
    <p:sldId id="258" r:id="rId5"/>
    <p:sldId id="261" r:id="rId6"/>
    <p:sldId id="270" r:id="rId7"/>
    <p:sldId id="257" r:id="rId8"/>
    <p:sldId id="262" r:id="rId9"/>
    <p:sldId id="265" r:id="rId10"/>
    <p:sldId id="266" r:id="rId11"/>
    <p:sldId id="268" r:id="rId12"/>
    <p:sldId id="263" r:id="rId13"/>
    <p:sldId id="269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79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CC"/>
    <a:srgbClr val="E329BB"/>
    <a:srgbClr val="66FF33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3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30F0-9F84-472D-918E-E3E700293955}" type="datetimeFigureOut">
              <a:rPr lang="pl-PL" smtClean="0"/>
              <a:t>14.06.2023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1A19-05E6-4B3E-AC4C-D6DE8C761D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490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35A811-761C-4C0B-B6C8-5B7CFE084157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02B16-8045-41ED-9DB9-9EA86FD162E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32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20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59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63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11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BBBACC-B930-43C7-9829-DB0AA15C9BC5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8C012-F466-41FE-979C-9106EA35637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67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41B40-20E1-4403-A9B3-034B2199A661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BD1E-042F-4B0F-B5DF-05268DB25B6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40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310AB-9E26-4847-86F7-AC2DE2D0C3D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953A4-2F75-4771-B6BD-6976AABC5CD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9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06C11-7011-43B1-95EF-05B30EEA75BF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5A79B-F7EB-4136-A3F5-10E90A13E3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06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22DEC-F8F0-4BBB-A81D-AE9174C7F7D4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669A5-5090-4ACF-B954-BB71C6C836E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1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3F806-58BD-422B-B14D-5638E8E1B28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A20BC-295A-48E1-BBF3-44148099202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469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CD4D74-F557-489C-BCEF-CDF69BE3AD3E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1C307-4D91-440E-AAD6-AFD856375E8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73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EEBF1B-78E5-4265-828D-E1DE74FBD44D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B0B3E-4E09-45F0-B6B8-954651FC17E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45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6313A-84A5-418C-BF8A-B01A541954D4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AF738-0DE2-470A-A1D8-D2A0749392A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1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AB5FCF-28CE-4558-93BB-5A27ED2C959F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BB51F-708E-456E-8347-C625BF8720F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2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37592-C9FF-4E4E-9082-5EFF28123C09}" type="datetimeFigureOut">
              <a:rPr lang="pl-PL" smtClean="0"/>
              <a:pPr>
                <a:defRPr/>
              </a:pPr>
              <a:t>14.06.2023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4AB34ED7-B8B6-4423-862E-8F7B16EAE92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235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g"/><Relationship Id="rId7" Type="http://schemas.openxmlformats.org/officeDocument/2006/relationships/hyperlink" Target="https://www.wallpaperflare.com/two-brown-bears-plush-toys-teddy-bears-hugging-love-animal-representation-wallpaper-fea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10" Type="http://schemas.openxmlformats.org/officeDocument/2006/relationships/image" Target="../media/image5.png"/><Relationship Id="rId4" Type="http://schemas.openxmlformats.org/officeDocument/2006/relationships/image" Target="../media/image73.jpg"/><Relationship Id="rId9" Type="http://schemas.openxmlformats.org/officeDocument/2006/relationships/hyperlink" Target="https://pixabay.com/sk/%C4%8Derven%C3%A1-%C4%8Derven%C3%BD-bal%C3%B3nik-bal%C3%B3n-3189237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2.wdp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7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03941" y="116633"/>
            <a:ext cx="5138737" cy="648071"/>
          </a:xfrm>
        </p:spPr>
        <p:txBody>
          <a:bodyPr/>
          <a:lstStyle/>
          <a:p>
            <a:r>
              <a:rPr lang="pl-PL" sz="24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Zippi</a:t>
            </a:r>
            <a:r>
              <a:rPr lang="pl-PL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 odwiedza przedszkolaków z PM3 2023 r.</a:t>
            </a:r>
          </a:p>
        </p:txBody>
      </p:sp>
      <p:sp>
        <p:nvSpPr>
          <p:cNvPr id="13314" name="Podtytuł 2"/>
          <p:cNvSpPr>
            <a:spLocks noGrp="1"/>
          </p:cNvSpPr>
          <p:nvPr>
            <p:ph type="subTitle" idx="1"/>
          </p:nvPr>
        </p:nvSpPr>
        <p:spPr>
          <a:xfrm>
            <a:off x="1259629" y="1857375"/>
            <a:ext cx="6268296" cy="4708525"/>
          </a:xfrm>
        </p:spPr>
        <p:txBody>
          <a:bodyPr/>
          <a:lstStyle/>
          <a:p>
            <a:pPr eaLnBrk="1" hangingPunct="1"/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3315" name="AutoShape 4" descr="Znalezione obrazy dla zapytania serca"/>
          <p:cNvSpPr>
            <a:spLocks noChangeAspect="1" noChangeArrowheads="1"/>
          </p:cNvSpPr>
          <p:nvPr/>
        </p:nvSpPr>
        <p:spPr bwMode="auto">
          <a:xfrm>
            <a:off x="155575" y="-2027238"/>
            <a:ext cx="5667375" cy="4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16" name="AutoShape 6" descr="Znalezione obrazy dla zapytania serca"/>
          <p:cNvSpPr>
            <a:spLocks noChangeAspect="1" noChangeArrowheads="1"/>
          </p:cNvSpPr>
          <p:nvPr/>
        </p:nvSpPr>
        <p:spPr bwMode="auto">
          <a:xfrm>
            <a:off x="155575" y="-2027238"/>
            <a:ext cx="5667375" cy="42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13317" name="AutoShape 8" descr="Znalezione obrazy dla zapytania serca"/>
          <p:cNvSpPr>
            <a:spLocks noChangeAspect="1" noChangeArrowheads="1"/>
          </p:cNvSpPr>
          <p:nvPr/>
        </p:nvSpPr>
        <p:spPr bwMode="auto">
          <a:xfrm>
            <a:off x="468313" y="1484313"/>
            <a:ext cx="3071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5" y="428625"/>
            <a:ext cx="1428750" cy="1428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0" y="1925786"/>
            <a:ext cx="6336705" cy="4752528"/>
          </a:xfrm>
          <a:prstGeom prst="rect">
            <a:avLst/>
          </a:prstGeom>
          <a:ln w="76200">
            <a:solidFill>
              <a:srgbClr val="00FFCC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81129"/>
            <a:ext cx="1964599" cy="139363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dobny obraz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1371600" cy="1143000"/>
          </a:xfrm>
        </p:spPr>
      </p:pic>
      <p:sp>
        <p:nvSpPr>
          <p:cNvPr id="2150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00FFCC"/>
              </a:solidFill>
              <a:latin typeface="Times New Roman" pitchFamily="18" charset="0"/>
            </a:endParaRPr>
          </a:p>
          <a:p>
            <a:endParaRPr lang="pl-PL" dirty="0">
              <a:solidFill>
                <a:srgbClr val="00FFCC"/>
              </a:solidFill>
            </a:endParaRPr>
          </a:p>
        </p:txBody>
      </p:sp>
      <p:pic>
        <p:nvPicPr>
          <p:cNvPr id="21508" name="Picture 4" descr="Podobny 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0"/>
            <a:ext cx="22145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5736" y="0"/>
            <a:ext cx="4513847" cy="338538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6196" y="3415102"/>
            <a:ext cx="4590531" cy="34428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388" y="3468673"/>
            <a:ext cx="4617640" cy="3463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169878"/>
            <a:ext cx="3356992" cy="2517744"/>
          </a:xfrm>
          <a:prstGeom prst="rect">
            <a:avLst/>
          </a:prstGeom>
          <a:effectLst>
            <a:innerShdw blurRad="114300">
              <a:srgbClr val="FFFF00"/>
            </a:inn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51920" y="186956"/>
            <a:ext cx="4677139" cy="3507854"/>
          </a:xfrm>
          <a:prstGeom prst="rect">
            <a:avLst/>
          </a:prstGeom>
          <a:effectLst>
            <a:innerShdw blurRad="114300">
              <a:srgbClr val="FF33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3933056"/>
            <a:ext cx="3813043" cy="2859782"/>
          </a:xfrm>
          <a:prstGeom prst="rect">
            <a:avLst/>
          </a:prstGeom>
          <a:effectLst>
            <a:innerShdw blurRad="114300">
              <a:srgbClr val="00FF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651" y="3573016"/>
            <a:ext cx="3549014" cy="2661761"/>
          </a:xfrm>
          <a:prstGeom prst="rect">
            <a:avLst/>
          </a:prstGeom>
          <a:gradFill>
            <a:gsLst>
              <a:gs pos="51422">
                <a:srgbClr val="FFFF00"/>
              </a:gs>
              <a:gs pos="22570">
                <a:srgbClr val="E1E9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114300">
              <a:srgbClr val="00FFCC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00FF00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116632"/>
            <a:ext cx="4147465" cy="3110599"/>
          </a:xfrm>
          <a:prstGeom prst="rect">
            <a:avLst/>
          </a:prstGeom>
          <a:ln w="57150">
            <a:solidFill>
              <a:srgbClr val="E329BB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3392996"/>
            <a:ext cx="4464496" cy="3348372"/>
          </a:xfrm>
          <a:prstGeom prst="rect">
            <a:avLst/>
          </a:prstGeom>
          <a:ln w="57150">
            <a:solidFill>
              <a:srgbClr val="00FFCC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444" y="3933056"/>
            <a:ext cx="3257600" cy="2443200"/>
          </a:xfrm>
          <a:prstGeom prst="rect">
            <a:avLst/>
          </a:prstGeom>
          <a:ln w="57150">
            <a:solidFill>
              <a:srgbClr val="00FFCC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159764"/>
            <a:ext cx="4032448" cy="302433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FFFF00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090" y="638161"/>
            <a:ext cx="3888434" cy="291632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8" y="3792096"/>
            <a:ext cx="3813043" cy="28597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358" y="4256183"/>
            <a:ext cx="3011627" cy="22587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6506">
            <a:off x="334763" y="264922"/>
            <a:ext cx="4247349" cy="31855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4427440"/>
            <a:ext cx="2392510" cy="22011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984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C7150CC-2029-4951-92C2-CB0C1143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2488225" cy="18722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33E73E2-DFA4-483A-8A5E-580B44E4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85" y="273591"/>
            <a:ext cx="2685303" cy="20204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B5BAB6-2CA8-41D2-8761-9AA900E61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44408"/>
            <a:ext cx="2052439" cy="27277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C78ADC-DBC0-495A-93DF-D94D378FF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81" y="4336125"/>
            <a:ext cx="3312368" cy="24923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9839971-0455-4A33-8688-585FEED40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4198405"/>
            <a:ext cx="3456384" cy="26006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C756A9-8DF0-4D02-8FF1-A16747E87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255" y="2373508"/>
            <a:ext cx="2520280" cy="18963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12294DD-F781-4F08-BB76-91CD9F507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36" y="2294086"/>
            <a:ext cx="2286198" cy="18594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3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03A9CD-30ED-4AC4-848F-43C6751D7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48" y="3048054"/>
            <a:ext cx="2664296" cy="29191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81F294-100C-46D8-84C2-E04425B32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5"/>
            <a:ext cx="2664296" cy="3540935"/>
          </a:xfrm>
          <a:prstGeom prst="rect">
            <a:avLst/>
          </a:prstGeom>
          <a:ln>
            <a:solidFill>
              <a:srgbClr val="00FFCC"/>
            </a:solidFill>
            <a:prstDash val="solid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7C5E3A-ABEA-4001-9BD5-EF2EA938E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2928"/>
            <a:ext cx="1944216" cy="2583926"/>
          </a:xfrm>
          <a:prstGeom prst="rect">
            <a:avLst/>
          </a:prstGeom>
        </p:spPr>
      </p:pic>
      <p:pic>
        <p:nvPicPr>
          <p:cNvPr id="1026" name="Picture 2" descr="Obraz znaleziony dla: autko">
            <a:extLst>
              <a:ext uri="{FF2B5EF4-FFF2-40B4-BE49-F238E27FC236}">
                <a16:creationId xmlns:a16="http://schemas.microsoft.com/office/drawing/2014/main" id="{CC15D367-08FF-44B8-8CA7-43AA3CC7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05" y="4293096"/>
            <a:ext cx="2580137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BCA6F0C-261E-4B66-B6C8-3FCDB6DA9B5A}"/>
              </a:ext>
            </a:extLst>
          </p:cNvPr>
          <p:cNvSpPr txBox="1"/>
          <p:nvPr/>
        </p:nvSpPr>
        <p:spPr>
          <a:xfrm>
            <a:off x="1403648" y="6381328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  <a:latin typeface="Blackadder ITC" panose="04020505051007020D02" pitchFamily="82" charset="0"/>
              </a:rPr>
              <a:t>Ignasiu trochę się bałem, ale jazda rowerem to przyjemność.</a:t>
            </a:r>
          </a:p>
        </p:txBody>
      </p:sp>
    </p:spTree>
    <p:extLst>
      <p:ext uri="{BB962C8B-B14F-4D97-AF65-F5344CB8AC3E}">
        <p14:creationId xmlns:p14="http://schemas.microsoft.com/office/powerpoint/2010/main" val="37059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DA278BE-BBD0-4B7C-A80F-DD2BF8FE8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2" y="692696"/>
            <a:ext cx="3158132" cy="23762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9BAE95E-B024-41B8-A741-C9409460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097" y="836712"/>
            <a:ext cx="3828039" cy="28803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A1D62C-C0F3-4A86-A08D-0EC564C3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4224390"/>
            <a:ext cx="2376264" cy="17879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16D8FC-363F-4365-B065-DDC41EFC7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4224390"/>
            <a:ext cx="239593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A15410-C8B5-40A7-89BA-622B51C34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737" y="555318"/>
            <a:ext cx="2754412" cy="36607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3A892B-66BE-4D6E-8F56-4FC3E45D6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2731" y="-399632"/>
            <a:ext cx="2520280" cy="33495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FC7E3E-B7F0-4713-A346-D9872B9AF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373" y="4006946"/>
            <a:ext cx="2448273" cy="325383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6280A6-8519-48FE-A686-7ACC8BB5A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2731" y="3806461"/>
            <a:ext cx="2520280" cy="334953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B8C932C-4D7C-43CC-94DD-45687DC4C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04806" y="4842585"/>
            <a:ext cx="2134385" cy="168581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A9F0FF1-9647-4361-BBE5-7396677B7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36416" y="928962"/>
            <a:ext cx="1543857" cy="5519936"/>
          </a:xfrm>
          <a:prstGeom prst="rect">
            <a:avLst/>
          </a:prstGeom>
        </p:spPr>
      </p:pic>
      <p:pic>
        <p:nvPicPr>
          <p:cNvPr id="16" name="Picture 6" descr="Znalezione obrazy dla zapytania MOTYLKI">
            <a:extLst>
              <a:ext uri="{FF2B5EF4-FFF2-40B4-BE49-F238E27FC236}">
                <a16:creationId xmlns:a16="http://schemas.microsoft.com/office/drawing/2014/main" id="{28520110-2E9C-4C8A-8851-90D9B243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74604" y="2636913"/>
            <a:ext cx="1747936" cy="142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BC59D27-FFAD-470B-8170-FD0C9EC0735F}"/>
              </a:ext>
            </a:extLst>
          </p:cNvPr>
          <p:cNvSpPr txBox="1"/>
          <p:nvPr/>
        </p:nvSpPr>
        <p:spPr>
          <a:xfrm>
            <a:off x="971600" y="47667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Blackadder ITC" panose="04020505051007020D02" pitchFamily="82" charset="0"/>
              </a:rPr>
              <a:t>Hura znowu jestem u dzieci </a:t>
            </a:r>
          </a:p>
        </p:txBody>
      </p:sp>
    </p:spTree>
    <p:extLst>
      <p:ext uri="{BB962C8B-B14F-4D97-AF65-F5344CB8AC3E}">
        <p14:creationId xmlns:p14="http://schemas.microsoft.com/office/powerpoint/2010/main" val="340643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B26145A-DA3A-4751-B709-395EDCC71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412" y="3243172"/>
            <a:ext cx="2880324" cy="38280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FBB82D-AF21-49B3-9D9D-B1139D7CE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403" y="-141204"/>
            <a:ext cx="2880322" cy="382804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A474C5-C670-4A58-A589-1AF9712FA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635" y="1070157"/>
            <a:ext cx="2520281" cy="3349535"/>
          </a:xfrm>
          <a:prstGeom prst="rect">
            <a:avLst/>
          </a:prstGeom>
        </p:spPr>
      </p:pic>
      <p:pic>
        <p:nvPicPr>
          <p:cNvPr id="1026" name="Picture 2" descr="Obraz znaleziony dla: serduszka">
            <a:extLst>
              <a:ext uri="{FF2B5EF4-FFF2-40B4-BE49-F238E27FC236}">
                <a16:creationId xmlns:a16="http://schemas.microsoft.com/office/drawing/2014/main" id="{0292A2E5-F82E-41F1-BDFA-79577BFC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9" y="4437112"/>
            <a:ext cx="2273598" cy="17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1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828">
              <a:srgbClr val="E2F6FC"/>
            </a:gs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64500">
              <a:srgbClr val="C3ECF9"/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xx.fbcdn.net/v/t1.15752-9/346161690_247717857942451_385683907573335402_n.jpg?stp=dst-jpg_s206x206&amp;_nc_cat=101&amp;ccb=1-7&amp;_nc_sid=aee45a&amp;_nc_ohc=RxD91Il-saQAX_VgX5V&amp;_nc_ad=z-m&amp;_nc_cid=0&amp;_nc_ht=scontent.xx&amp;oh=03_AdTsKuVjxs6UKCzJ919t9WQna_fggbCh9ZBg66iunUzdYQ&amp;oe=6493B732">
            <a:extLst>
              <a:ext uri="{FF2B5EF4-FFF2-40B4-BE49-F238E27FC236}">
                <a16:creationId xmlns:a16="http://schemas.microsoft.com/office/drawing/2014/main" id="{F5A75DE9-7ABA-4D3B-86B1-7A708CE9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5648" y="-81050"/>
            <a:ext cx="3013782" cy="40054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schemeClr val="accent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5045000-4A2D-4702-A28A-4EEAF6C9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359" y="3221217"/>
            <a:ext cx="3013780" cy="400541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00FFCC"/>
            </a:outerShdw>
          </a:effec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9D3E9F56-4229-4228-88D3-926C8116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58374"/>
            <a:ext cx="2075582" cy="1296144"/>
          </a:xfrm>
          <a:prstGeom prst="rect">
            <a:avLst/>
          </a:prstGeom>
          <a:pattFill prst="pct75">
            <a:fgClr>
              <a:schemeClr val="accent1">
                <a:lumMod val="40000"/>
                <a:lumOff val="60000"/>
              </a:schemeClr>
            </a:fgClr>
            <a:bgClr>
              <a:schemeClr val="accent1">
                <a:lumMod val="75000"/>
              </a:schemeClr>
            </a:bgClr>
          </a:pattFill>
        </p:spPr>
      </p:pic>
      <p:pic>
        <p:nvPicPr>
          <p:cNvPr id="2054" name="Picture 6" descr="Obraz znaleziony dla: kwiatki dla dzieci">
            <a:extLst>
              <a:ext uri="{FF2B5EF4-FFF2-40B4-BE49-F238E27FC236}">
                <a16:creationId xmlns:a16="http://schemas.microsoft.com/office/drawing/2014/main" id="{0B18EA66-1382-49CB-8D2F-1053FE1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061"/>
            <a:ext cx="2436923" cy="243692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E128FD-EB27-4665-BCC8-9218F21597D2}"/>
              </a:ext>
            </a:extLst>
          </p:cNvPr>
          <p:cNvSpPr txBox="1"/>
          <p:nvPr/>
        </p:nvSpPr>
        <p:spPr>
          <a:xfrm>
            <a:off x="467543" y="3140968"/>
            <a:ext cx="29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Blackadder ITC" panose="04020505051007020D02" pitchFamily="82" charset="0"/>
              </a:rPr>
              <a:t>Bardzo lubię spacerki</a:t>
            </a:r>
          </a:p>
        </p:txBody>
      </p:sp>
    </p:spTree>
    <p:extLst>
      <p:ext uri="{BB962C8B-B14F-4D97-AF65-F5344CB8AC3E}">
        <p14:creationId xmlns:p14="http://schemas.microsoft.com/office/powerpoint/2010/main" val="134763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pl-PL" dirty="0"/>
              <a:t>Podziękowanie.</a:t>
            </a:r>
          </a:p>
        </p:txBody>
      </p:sp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hlink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pl-PL" sz="3100" b="1" dirty="0">
                <a:latin typeface="Monotype Corsiva" pitchFamily="66" charset="0"/>
              </a:rPr>
              <a:t>Serdeczne podziękowania dla   Rodziców z: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pl-PL" sz="3100" b="1" dirty="0">
                <a:latin typeface="Monotype Corsiva" pitchFamily="66" charset="0"/>
              </a:rPr>
              <a:t>Grupy „Odkrywców” za pomoc w realizacji programu: „Przyjaciele </a:t>
            </a:r>
            <a:r>
              <a:rPr lang="pl-PL" sz="3100" b="1" dirty="0" err="1">
                <a:latin typeface="Monotype Corsiva" pitchFamily="66" charset="0"/>
              </a:rPr>
              <a:t>Zippiego</a:t>
            </a:r>
            <a:r>
              <a:rPr lang="pl-PL" sz="3100" b="1" dirty="0">
                <a:latin typeface="Monotype Corsiva" pitchFamily="66" charset="0"/>
              </a:rPr>
              <a:t>”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pl-PL" sz="3100" dirty="0">
              <a:solidFill>
                <a:schemeClr val="folHlink"/>
              </a:solidFill>
              <a:latin typeface="Monotype Corsiva" pitchFamily="66" charset="0"/>
            </a:endParaRPr>
          </a:p>
        </p:txBody>
      </p:sp>
      <p:pic>
        <p:nvPicPr>
          <p:cNvPr id="14339" name="Picture 6" descr="Znalezione obrazy dla zapytania MOTYL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68" y="635521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00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1597C11-314B-448C-9205-B6CE8991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3024336" cy="22755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5F17D5C-A555-40B4-B4BA-1C83D3DBD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2" y="489377"/>
            <a:ext cx="2610396" cy="3469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2D1A19E-4C71-4FE0-8A11-BDB5E0603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842" y="2608249"/>
            <a:ext cx="1476375" cy="19621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908BAAD-660C-4CDB-AF1A-310342C4F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84470"/>
            <a:ext cx="1476375" cy="19621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401BB2-EF09-4C02-B927-2B38D55AA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010" y="4384470"/>
            <a:ext cx="2584928" cy="17558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15FE5B-07C0-4238-90E1-26E183441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7" y="4797152"/>
            <a:ext cx="1761216" cy="16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C43B2A-8D78-443C-9182-388CBC4F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723" y="-543198"/>
            <a:ext cx="3240360" cy="47487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A256BCA-E897-46AB-A548-55341E5E0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706" y="-171400"/>
            <a:ext cx="3241626" cy="43204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B32BBA2-48CC-4EA5-8349-3BE0CD6C7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645023"/>
            <a:ext cx="2304256" cy="30711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EBD0EF-2AC8-49A0-88F6-7617B0074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72252"/>
            <a:ext cx="3241627" cy="43204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55F6C0A-8A17-4568-BF03-10355EED6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8776" y="2472052"/>
            <a:ext cx="1888930" cy="14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chemeClr val="accent1">
                <a:lumMod val="60000"/>
                <a:lumOff val="40000"/>
              </a:schemeClr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30595" y="332656"/>
            <a:ext cx="5826719" cy="1728192"/>
          </a:xfrm>
        </p:spPr>
        <p:txBody>
          <a:bodyPr/>
          <a:lstStyle/>
          <a:p>
            <a:r>
              <a:rPr lang="pl-PL" dirty="0"/>
              <a:t>DZIĘKUJEMY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640567-76DD-4591-92AD-447ABC06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36912"/>
            <a:ext cx="453650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6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FF3300"/>
              </a:solidFill>
              <a:latin typeface="Times New Roman" pitchFamily="18" charset="0"/>
            </a:endParaRPr>
          </a:p>
          <a:p>
            <a:endParaRPr lang="pl-PL" dirty="0">
              <a:latin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2" y="4149080"/>
            <a:ext cx="1296144" cy="1728192"/>
          </a:xfrm>
          <a:prstGeom prst="rect">
            <a:avLst/>
          </a:prstGeom>
          <a:effectLst>
            <a:glow rad="127000">
              <a:srgbClr val="00FFCC"/>
            </a:glow>
            <a:softEdge rad="3175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92" y="260648"/>
            <a:ext cx="4466785" cy="3350089"/>
          </a:xfrm>
          <a:prstGeom prst="rect">
            <a:avLst/>
          </a:prstGeom>
          <a:effectLst>
            <a:glow rad="127000">
              <a:schemeClr val="accent1">
                <a:alpha val="38000"/>
              </a:schemeClr>
            </a:glow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8177" y="3583563"/>
            <a:ext cx="4106822" cy="3080117"/>
          </a:xfrm>
          <a:prstGeom prst="rect">
            <a:avLst/>
          </a:prstGeom>
          <a:effectLst>
            <a:glow rad="127000">
              <a:srgbClr val="FF0066"/>
            </a:glow>
            <a:softEdge rad="1270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7177"/>
            <a:ext cx="2427734" cy="3236979"/>
          </a:xfrm>
          <a:prstGeom prst="rect">
            <a:avLst/>
          </a:prstGeom>
          <a:effectLst>
            <a:glow rad="127000">
              <a:srgbClr val="00FF00">
                <a:alpha val="99000"/>
              </a:srgb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422">
              <a:srgbClr val="00FFCC"/>
            </a:gs>
            <a:gs pos="22570">
              <a:srgbClr val="E1E9F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pl-PL" sz="35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7412" name="Picture 4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09233">
            <a:off x="3861127" y="2876767"/>
            <a:ext cx="1741468" cy="112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16632"/>
            <a:ext cx="4176464" cy="31323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3645024"/>
            <a:ext cx="3833581" cy="28751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92" y="167256"/>
            <a:ext cx="3060589" cy="30817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6875" y="3863181"/>
            <a:ext cx="3655704" cy="2741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8064" y="166565"/>
            <a:ext cx="3672408" cy="2754305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-5329"/>
            <a:ext cx="3962172" cy="29716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812" y="5285096"/>
            <a:ext cx="2286198" cy="15729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80" y="3356992"/>
            <a:ext cx="4464496" cy="3348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2996952"/>
            <a:ext cx="4761389" cy="3572566"/>
          </a:xfrm>
          <a:prstGeom prst="rect">
            <a:avLst/>
          </a:prstGeom>
          <a:solidFill>
            <a:srgbClr val="FF0066"/>
          </a:solidFill>
          <a:effectLst>
            <a:softEdge rad="1016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3" y="195194"/>
            <a:ext cx="3731054" cy="280175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54868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8445" y="199373"/>
            <a:ext cx="3034804" cy="2276103"/>
          </a:xfr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89" y="4372936"/>
            <a:ext cx="3203848" cy="24028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103" y="2132095"/>
            <a:ext cx="3070736" cy="230305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154" y="687793"/>
            <a:ext cx="3259289" cy="228244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1395" y="3835410"/>
            <a:ext cx="2540755" cy="2304000"/>
          </a:xfrm>
          <a:prstGeom prst="rect">
            <a:avLst/>
          </a:prstGeom>
          <a:effectLst>
            <a:glow rad="127000">
              <a:srgbClr val="66FF33"/>
            </a:glow>
            <a:softEdge rad="2794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381" y="4013609"/>
            <a:ext cx="2948681" cy="221151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385" y="2072120"/>
            <a:ext cx="2286198" cy="157290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05" y="199373"/>
            <a:ext cx="2466975" cy="18478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329B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3559">
            <a:off x="30354" y="117849"/>
            <a:ext cx="4581128" cy="343584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573016"/>
            <a:ext cx="3607389" cy="270554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5862" y="3789040"/>
            <a:ext cx="4022562" cy="2859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11482" y="33577"/>
            <a:ext cx="4398346" cy="32847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8258" y="3573016"/>
            <a:ext cx="586582" cy="43993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431" y="4211299"/>
            <a:ext cx="530403" cy="3978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00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88640"/>
            <a:ext cx="5253203" cy="39399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8397" y="2996952"/>
            <a:ext cx="4509120" cy="3381840"/>
          </a:xfrm>
          <a:prstGeom prst="rect">
            <a:avLst/>
          </a:prstGeom>
          <a:solidFill>
            <a:srgbClr val="00FFCC"/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660" y="3935565"/>
            <a:ext cx="3896580" cy="29224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0039" y="303949"/>
            <a:ext cx="3367478" cy="2525609"/>
          </a:xfrm>
          <a:prstGeom prst="rect">
            <a:avLst/>
          </a:prstGeom>
          <a:solidFill>
            <a:srgbClr val="00FF00"/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439</TotalTime>
  <Words>50</Words>
  <Application>Microsoft Office PowerPoint</Application>
  <PresentationFormat>Pokaz na ekranie (4:3)</PresentationFormat>
  <Paragraphs>11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Algerian</vt:lpstr>
      <vt:lpstr>Arial</vt:lpstr>
      <vt:lpstr>Blackadder ITC</vt:lpstr>
      <vt:lpstr>Calibri</vt:lpstr>
      <vt:lpstr>Monotype Corsiva</vt:lpstr>
      <vt:lpstr>Times New Roman</vt:lpstr>
      <vt:lpstr>Trebuchet MS</vt:lpstr>
      <vt:lpstr>Wingdings 3</vt:lpstr>
      <vt:lpstr>Faseta</vt:lpstr>
      <vt:lpstr>Zippi odwiedza przedszkolaków z PM3 2023 r.</vt:lpstr>
      <vt:lpstr>Podziękowanie.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DYPLOM</dc:title>
  <dc:creator>domowy</dc:creator>
  <cp:lastModifiedBy>Edyta</cp:lastModifiedBy>
  <cp:revision>74</cp:revision>
  <dcterms:created xsi:type="dcterms:W3CDTF">2017-06-12T16:57:52Z</dcterms:created>
  <dcterms:modified xsi:type="dcterms:W3CDTF">2023-06-14T05:36:50Z</dcterms:modified>
</cp:coreProperties>
</file>